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141759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Аздаған бұлтты, жауын-шашынсыз. Жел шығыстан, оңтүстік-шығыстан соғады,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20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19</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a:latin typeface="Times New Roman" panose="02020603050405020304" pitchFamily="18" charset="0"/>
                <a:cs typeface="Times New Roman" panose="02020603050405020304" pitchFamily="18" charset="0"/>
              </a:rPr>
              <a:t>20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оңтүстік-шығыстан соғады, күші 2-7 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74259" y="344486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5866859"/>
              </p:ext>
            </p:extLst>
          </p:nvPr>
        </p:nvGraphicFramePr>
        <p:xfrm>
          <a:off x="4963365" y="4273148"/>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9138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6342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3" name="TextBox 13"/>
          <p:cNvSpPr txBox="1"/>
          <p:nvPr/>
        </p:nvSpPr>
        <p:spPr>
          <a:xfrm>
            <a:off x="4966227" y="245044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19943</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4291</cp:revision>
  <cp:lastPrinted>2021-07-01T03:56:27Z</cp:lastPrinted>
  <dcterms:created xsi:type="dcterms:W3CDTF">2018-03-27T06:03:00Z</dcterms:created>
  <dcterms:modified xsi:type="dcterms:W3CDTF">2026-04-18T08:20:57Z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